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64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8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8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FCE84B-16BD-4410-962D-0E907EBDE4E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5820D-E6B7-46B2-B5B2-1450052F3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8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15" y="4667534"/>
            <a:ext cx="11509612" cy="219046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ივანე 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ჯავახიშვილის სახელობის თბილისის სახელმწიფო უნივერსიტეტი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პიროვნების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ტემპერამენტისა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და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ხასიათის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ტიპის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გამომცნობი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სისტემის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აგება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კერსის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ტემპერამენტის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დამხარისხებელისა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და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ფაზი</a:t>
            </a:r>
            <a:r>
              <a:rPr lang="ka-GE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ინფორმაციული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ტექნოლოგიების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საფუძველზე</a:t>
            </a:r>
            <a:r>
              <a:rPr lang="ka-GE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lang="ka-GE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ფაზი</a:t>
            </a:r>
            <a:r>
              <a:rPr lang="ka-GE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ალგორითმის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აგება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და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გამომცნობი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სისტემის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პროგრამული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რეალიზაცია</a:t>
            </a: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მაგისტრანტი   </a:t>
            </a:r>
            <a:r>
              <a:rPr lang="ka-GE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თამარ თხლაშიძე</a:t>
            </a:r>
            <a:br>
              <a:rPr lang="ka-GE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ასოც. პროფ   </a:t>
            </a:r>
            <a:r>
              <a:rPr lang="ka-GE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თეიმურაზ </a:t>
            </a:r>
            <a: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მანჯაფარაშვილი</a:t>
            </a:r>
            <a:b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07</a:t>
            </a:r>
            <a: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/0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</a:t>
            </a:r>
            <a:r>
              <a:rPr lang="ka-G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/2016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ka-GE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 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4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4041"/>
            <a:ext cx="10058400" cy="33659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641445"/>
            <a:ext cx="10058400" cy="832513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პირველი გვერდი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89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0422"/>
            <a:ext cx="10194878" cy="58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182175"/>
            <a:ext cx="10495128" cy="58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271022"/>
            <a:ext cx="10727140" cy="578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" y="184371"/>
            <a:ext cx="10651598" cy="58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280548"/>
            <a:ext cx="10754434" cy="5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423081"/>
            <a:ext cx="10058400" cy="686482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კითხვარის პასუხი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3784"/>
            <a:ext cx="10058400" cy="42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24585"/>
            <a:ext cx="10058400" cy="1450757"/>
          </a:xfrm>
        </p:spPr>
        <p:txBody>
          <a:bodyPr/>
          <a:lstStyle/>
          <a:p>
            <a:r>
              <a:rPr lang="ka-GE" dirty="0" smtClean="0"/>
              <a:t>     გმადლობთ ყურადღებისთვის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331" y="1023464"/>
            <a:ext cx="8080375" cy="28527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a-GE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ალგორითმის აგება </a:t>
            </a:r>
          </a:p>
          <a:p>
            <a:endParaRPr lang="ka-G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პროგრამული უზრუნველყოფის  რეალიზაცია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9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10" y="418532"/>
            <a:ext cx="8596668" cy="659642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ალგორითმი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09" y="2215180"/>
            <a:ext cx="10268172" cy="27253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ჩვენ </a:t>
            </a:r>
            <a:r>
              <a:rPr lang="ka-GE" sz="2400" dirty="0"/>
              <a:t>მიერ არჩეული 5 მახასიათებლისთვის წარმოდგენილია 5 შეკითხვა თავისი სავარაუდო პასუხებით. </a:t>
            </a:r>
            <a:endParaRPr lang="ka-GE" sz="2400" dirty="0" smtClean="0"/>
          </a:p>
          <a:p>
            <a:pPr marL="0" indent="0">
              <a:buNone/>
            </a:pPr>
            <a:endParaRPr lang="ka-G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რადგან </a:t>
            </a:r>
            <a:r>
              <a:rPr lang="ka-GE" sz="2400" dirty="0"/>
              <a:t>ხუთივე </a:t>
            </a:r>
            <a:r>
              <a:rPr lang="ka-GE" sz="2400" dirty="0" smtClean="0"/>
              <a:t>შეკითხვის</a:t>
            </a:r>
            <a:r>
              <a:rPr lang="ka-GE" sz="2400" dirty="0" smtClean="0"/>
              <a:t>თვის</a:t>
            </a:r>
            <a:r>
              <a:rPr lang="ka-GE" sz="2400" dirty="0" smtClean="0"/>
              <a:t> შედეგის </a:t>
            </a:r>
            <a:r>
              <a:rPr lang="ka-GE" sz="2400" dirty="0"/>
              <a:t>დათვლა მიმდინარეობს  ერთნაირი წესით, განვიხილოთ ერთი ზოგადი სახე.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2513" y="795408"/>
            <a:ext cx="10754436" cy="3121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ყველა </a:t>
            </a:r>
            <a:r>
              <a:rPr lang="ka-GE" sz="2400" dirty="0"/>
              <a:t>შესაძლო პასუხის დათვალიერების შემდეგ აპლიკანტს საშუალება აქვს მონიშნოს ერთი ან რამდენიმე პასუხი რაოდენობით [1,16] შუალედში.  </a:t>
            </a:r>
            <a:endParaRPr lang="ka-G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თითოეული </a:t>
            </a:r>
            <a:r>
              <a:rPr lang="ka-GE" sz="2400" dirty="0"/>
              <a:t>მონიშნული პასუხის (შესაბამისად ტიპის)  მიკუთვნების </a:t>
            </a:r>
            <a:r>
              <a:rPr lang="ka-GE" sz="2400" dirty="0" smtClean="0"/>
              <a:t>                ფუნქცია </a:t>
            </a:r>
            <a:r>
              <a:rPr lang="ka-GE" sz="2400" dirty="0"/>
              <a:t>იქნება  </a:t>
            </a:r>
            <a:r>
              <a:rPr lang="ka-GE" sz="2400" dirty="0" smtClean="0"/>
              <a:t>1/n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 სადაც </a:t>
            </a:r>
            <a:r>
              <a:rPr lang="ka-GE" sz="2400" dirty="0"/>
              <a:t>n არის მონიშნული პასუხების რაოდენობა. </a:t>
            </a:r>
            <a:endParaRPr lang="ka-G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 დანარჩენი </a:t>
            </a:r>
            <a:r>
              <a:rPr lang="ka-GE" sz="2400" dirty="0"/>
              <a:t>პასუხების (ტიპების) მიკუთვნების ფუნქცია კი იქნება </a:t>
            </a:r>
            <a:r>
              <a:rPr lang="ka-GE" sz="2400" dirty="0" smtClean="0"/>
              <a:t>0 - </a:t>
            </a:r>
            <a:r>
              <a:rPr lang="ka-GE" sz="2400" dirty="0"/>
              <a:t>ის ტოლი.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4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3582" y="769013"/>
            <a:ext cx="9812740" cy="2438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 გარდა </a:t>
            </a:r>
            <a:r>
              <a:rPr lang="ka-GE" sz="2400" dirty="0"/>
              <a:t>იმისა</a:t>
            </a:r>
            <a:r>
              <a:rPr lang="ka-GE" sz="2400" dirty="0" smtClean="0"/>
              <a:t>, რომ </a:t>
            </a:r>
            <a:r>
              <a:rPr lang="ka-GE" sz="2400" dirty="0"/>
              <a:t>თვითოეული </a:t>
            </a:r>
            <a:r>
              <a:rPr lang="ka-GE" sz="2400" dirty="0" smtClean="0"/>
              <a:t>კითხვისთვის ინახება ინფორმაცია თუ, რომელი </a:t>
            </a:r>
            <a:r>
              <a:rPr lang="ka-GE" sz="2400" dirty="0"/>
              <a:t>პასუხები მონიშნა აპლიკანტმა, </a:t>
            </a:r>
            <a:r>
              <a:rPr lang="ka-GE" sz="2400" dirty="0" smtClean="0"/>
              <a:t>აგრეთვე სისტემა </a:t>
            </a:r>
            <a:r>
              <a:rPr lang="ka-GE" sz="2400" dirty="0"/>
              <a:t>იმახსოვრებს ამ პასუხების მონიშვნის თანმიმდევრობასაც. </a:t>
            </a:r>
            <a:endParaRPr lang="ka-G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ეს </a:t>
            </a:r>
            <a:r>
              <a:rPr lang="ka-GE" sz="2400" dirty="0"/>
              <a:t>აუცილებელი იქნება დეფაზიფიკაციისას თანაბარი მიკუთვნების მნიშვნელობების შემთხვევაში</a:t>
            </a:r>
            <a:r>
              <a:rPr lang="ka-GE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8" y="231718"/>
            <a:ext cx="11191165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ყოველ კითხვაზე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პასუხის გაცემის შემდეგ ჩვენ გვაქვს  16 ელემენტიანი მიკუთვნების ფუნქციების სიმრავლე , სადაც 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თითოეული ელემენტის</a:t>
            </a:r>
          </a:p>
          <a:p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    მიკუთვნების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მნიშვნელობა განისაზღვრება [0,1] შუალედში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/>
              <a:t>ხუთივე კითხვის დასრულების შედეგად კი მივიღებთ 5 ასეთ სიმრავლეს. </a:t>
            </a: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საბოლოოდ  </a:t>
            </a:r>
            <a:r>
              <a:rPr lang="ka-GE" sz="2400" dirty="0"/>
              <a:t>კერსის თითოეული ტიპისთვის ამ </a:t>
            </a:r>
            <a:r>
              <a:rPr lang="ka-GE" sz="2400" dirty="0" smtClean="0"/>
              <a:t> სიმრავლეებში </a:t>
            </a:r>
            <a:r>
              <a:rPr lang="ka-GE" sz="2400" dirty="0"/>
              <a:t>ვეძებთ მაქსიმალურ მნიშვნელობას და ვითვლით თუ რამდენჯერ იქნა ეს ტიპი მონიშნული.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24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just">
              <a:lnSpc>
                <a:spcPct val="150000"/>
              </a:lnSpc>
            </a:pPr>
            <a:endParaRPr lang="ka-GE" sz="24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24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24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24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842" y="730619"/>
            <a:ext cx="11204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საბოლოო გამომავალი ცვლადი იქნება 16 ელემენტიანი სიმრავლე, სადაც თითოეული ტიპისთვის ავიღებთ მაქსიმალური მიღებული მაჩვენებელს.</a:t>
            </a: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                 µ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1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1, µ2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2,µ3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3,µ4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4,µ5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>
                <a:ea typeface="Times New Roman" panose="02020603050405020304" pitchFamily="18" charset="0"/>
                <a:cs typeface="Sylfaen" panose="010A0502050306030303" pitchFamily="18" charset="0"/>
              </a:rPr>
              <a:t>5,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µ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6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6,µ7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7,µ8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8,µ9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9,µ10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10,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µ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11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11,µ12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12,µ13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,µ14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14,µ15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R,µ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16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R</a:t>
            </a:r>
            <a:r>
              <a:rPr lang="ka-GE" baseline="-250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16</a:t>
            </a:r>
            <a:endParaRPr lang="en-US" baseline="-250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endParaRPr lang="en-US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/>
              <a:t>სადაც ყველა µ არის რიცხვები 0-დან </a:t>
            </a:r>
            <a:r>
              <a:rPr lang="ka-GE" sz="2400" dirty="0" smtClean="0"/>
              <a:t> </a:t>
            </a:r>
            <a:r>
              <a:rPr lang="ka-GE" sz="2400" dirty="0"/>
              <a:t>1-ის ჩათვლით, ხოლო ყველა R არის თავიდან განსაზღვრული  16 ტემპერამენტიდან ერთ-ერთი.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3" y="682094"/>
            <a:ext cx="11614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სიმრავლიდან ვირჩევთ 2 ტიპს, რომელსაც ყველაზე მაღალი მიკუთვნების ფუნქციის მაჩვენებელი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გააჩნია </a:t>
            </a:r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just"/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თუ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აღმოჩნდა, რომ რომელიმე 2 ტიპს აქვს ერთნაირი მაჩვენებელი ვირჩევთ იმას, რომელიც უფრო მეტჯერ იქნა მონიშნული. </a:t>
            </a:r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just"/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თუ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ამ მეთოდმაც ვერ მოგვცა ერთი 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ტიპი,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მაშინ ვირჩევთ იმ 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ტიპს,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რომლის შესაბამისი პასუხებიც პირველად უფრო მეტჯერ მონიშნა აპლიკანტმა. </a:t>
            </a:r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0627"/>
            <a:ext cx="10058400" cy="641445"/>
          </a:xfrm>
        </p:spPr>
        <p:txBody>
          <a:bodyPr>
            <a:normAutofit/>
          </a:bodyPr>
          <a:lstStyle/>
          <a:p>
            <a:r>
              <a:rPr lang="ka-GE" sz="3600" b="1" dirty="0"/>
              <a:t>პროგრამული უზრუნველყოფა  რეალიზაცია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097279" y="2300617"/>
            <a:ext cx="9466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 დაპროგრამების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ენა - 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C#- </a:t>
            </a:r>
            <a:r>
              <a:rPr lang="ka-GE" sz="2400" dirty="0">
                <a:ea typeface="Times New Roman" panose="02020603050405020304" pitchFamily="18" charset="0"/>
                <a:cs typeface="Sylfaen" panose="010A0502050306030303" pitchFamily="18" charset="0"/>
              </a:rPr>
              <a:t>(.NET</a:t>
            </a:r>
            <a:r>
              <a:rPr lang="ka-GE" sz="2400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)</a:t>
            </a:r>
            <a:endParaRPr lang="en-US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 ტექნოლოგია </a:t>
            </a:r>
            <a:r>
              <a:rPr lang="en-US" sz="2400" dirty="0" smtClean="0"/>
              <a:t>- </a:t>
            </a:r>
            <a:r>
              <a:rPr lang="ka-GE" sz="2400" dirty="0" smtClean="0"/>
              <a:t>ASP.NET </a:t>
            </a:r>
            <a:r>
              <a:rPr lang="ka-GE" sz="2400" dirty="0"/>
              <a:t>Web Application (MVC</a:t>
            </a:r>
            <a:r>
              <a:rPr lang="ka-GE" sz="2400" dirty="0" smtClean="0"/>
              <a:t>)</a:t>
            </a:r>
            <a:endParaRPr lang="en-US" sz="2400" dirty="0" smtClean="0"/>
          </a:p>
          <a:p>
            <a:r>
              <a:rPr lang="ka-GE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მონაცემთა ბაზა </a:t>
            </a:r>
            <a:r>
              <a:rPr lang="en-US" sz="2400" dirty="0" smtClean="0"/>
              <a:t>- MS 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9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</TotalTime>
  <Words>282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Sylfaen</vt:lpstr>
      <vt:lpstr>Times New Roman</vt:lpstr>
      <vt:lpstr>Wingdings</vt:lpstr>
      <vt:lpstr>Retrospect</vt:lpstr>
      <vt:lpstr>  ივანე ჯავახიშვილის სახელობის თბილისის სახელმწიფო უნივერსიტეტი   პიროვნების ტემპერამენტისა და ხასიათის ტიპის გამომცნობი სისტემის აგება კერსის ტემპერამენტის დამხარისხებელისა და ფაზი-ინფორმაციული ტექნოლოგიების საფუძველზე.  ფაზი-ალგორითმის აგება და გამომცნობი სისტემის პროგრამული რეალიზაცია          მაგისტრანტი   თამარ თხლაშიძე ასოც. პროფ   თეიმურაზ მანჯაფარაშვილი  07/07/2016    </vt:lpstr>
      <vt:lpstr>PowerPoint Presentation</vt:lpstr>
      <vt:lpstr>ალგორითმი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პროგრამული უზრუნველყოფა  რეალიზაცია</vt:lpstr>
      <vt:lpstr>პირველი გვერდი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კითხვარის პასუხი</vt:lpstr>
      <vt:lpstr>     გმადლობთ ყურადღებისთვის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დევიდ კერსის ტემპერამენტის დამხარისხებელი  (KTS)</dc:title>
  <dc:creator>Tamo</dc:creator>
  <cp:lastModifiedBy>Tamo</cp:lastModifiedBy>
  <cp:revision>69</cp:revision>
  <dcterms:created xsi:type="dcterms:W3CDTF">2016-05-05T19:10:07Z</dcterms:created>
  <dcterms:modified xsi:type="dcterms:W3CDTF">2016-07-06T18:41:25Z</dcterms:modified>
</cp:coreProperties>
</file>